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AAA868A-11EB-4192-B773-D2329FCA3E81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EBB040-DDCD-4E1E-9049-C0C477564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hsgifted.wikispace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incetonreview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Arrange seats in a circle</a:t>
            </a:r>
          </a:p>
          <a:p>
            <a:r>
              <a:rPr lang="en-US" dirty="0" smtClean="0"/>
              <a:t>Arrange yourselves ALPHABETICALLY by the first letter of YOUR MIDDLE NAME</a:t>
            </a:r>
          </a:p>
          <a:p>
            <a:r>
              <a:rPr lang="en-US" dirty="0" smtClean="0"/>
              <a:t>Save </a:t>
            </a:r>
            <a:r>
              <a:rPr lang="en-US" smtClean="0"/>
              <a:t>an empty </a:t>
            </a:r>
            <a:r>
              <a:rPr lang="en-US" dirty="0" smtClean="0"/>
              <a:t>seat for “K”</a:t>
            </a:r>
          </a:p>
          <a:p>
            <a:r>
              <a:rPr lang="en-US" dirty="0" smtClean="0"/>
              <a:t>Earliest letter should be seated in the 12’oclock position</a:t>
            </a:r>
          </a:p>
          <a:p>
            <a:r>
              <a:rPr lang="en-US" dirty="0" smtClean="0"/>
              <a:t>If no middle name or two people with the same middle name, use the LAST Letter of your FIRST (formal) name</a:t>
            </a:r>
          </a:p>
          <a:p>
            <a:r>
              <a:rPr lang="en-US" dirty="0" smtClean="0"/>
              <a:t>ASSESSMENT – time &amp; accuracy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Twenty-seven minutes moves quickly</a:t>
            </a:r>
          </a:p>
          <a:p>
            <a:r>
              <a:rPr lang="en-US" dirty="0" smtClean="0"/>
              <a:t>Completing an assignment without “nagging”</a:t>
            </a:r>
          </a:p>
          <a:p>
            <a:r>
              <a:rPr lang="en-US" dirty="0" smtClean="0"/>
              <a:t>“Motivation” needed</a:t>
            </a:r>
          </a:p>
          <a:p>
            <a:r>
              <a:rPr lang="en-US" dirty="0" smtClean="0"/>
              <a:t>Expectations </a:t>
            </a:r>
            <a:r>
              <a:rPr lang="en-US" dirty="0" err="1" smtClean="0"/>
              <a:t>vs</a:t>
            </a:r>
            <a:r>
              <a:rPr lang="en-US" dirty="0" smtClean="0"/>
              <a:t> excuses</a:t>
            </a:r>
          </a:p>
          <a:p>
            <a:pPr lvl="1"/>
            <a:r>
              <a:rPr lang="en-US" dirty="0" smtClean="0"/>
              <a:t>“Didn’t know” – 3 reliable sources (+ fourth)</a:t>
            </a:r>
          </a:p>
          <a:p>
            <a:pPr lvl="1"/>
            <a:r>
              <a:rPr lang="en-US" dirty="0" smtClean="0">
                <a:hlinkClick r:id="rId2"/>
              </a:rPr>
              <a:t>www.bhsgifted.wikispaces.com</a:t>
            </a:r>
            <a:endParaRPr lang="en-US" dirty="0" smtClean="0"/>
          </a:p>
          <a:p>
            <a:pPr lvl="1"/>
            <a:r>
              <a:rPr lang="en-US" dirty="0" smtClean="0"/>
              <a:t>“Can’t do” – not a choice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communication – in person, e-mail, phone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- Seminar #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Goals – better student, better person</a:t>
            </a:r>
          </a:p>
          <a:p>
            <a:r>
              <a:rPr lang="en-US" dirty="0" smtClean="0"/>
              <a:t>Shared Characteristics  vs. Unique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- Seminar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Princeton Review site/tool </a:t>
            </a:r>
            <a:r>
              <a:rPr lang="en-US" dirty="0" smtClean="0">
                <a:hlinkClick r:id="rId2"/>
              </a:rPr>
              <a:t>pr</a:t>
            </a:r>
            <a:endParaRPr lang="en-US" dirty="0" smtClean="0"/>
          </a:p>
          <a:p>
            <a:pPr lvl="1"/>
            <a:r>
              <a:rPr lang="en-US" dirty="0" smtClean="0"/>
              <a:t>PSAT, SAT</a:t>
            </a:r>
          </a:p>
          <a:p>
            <a:pPr lvl="1"/>
            <a:r>
              <a:rPr lang="en-US" dirty="0" smtClean="0"/>
              <a:t>Career</a:t>
            </a:r>
          </a:p>
          <a:p>
            <a:pPr lvl="1"/>
            <a:r>
              <a:rPr lang="en-US" dirty="0" smtClean="0"/>
              <a:t>Colleges</a:t>
            </a:r>
          </a:p>
          <a:p>
            <a:r>
              <a:rPr lang="en-US" dirty="0" smtClean="0"/>
              <a:t>Tools in general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Your input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</TotalTime>
  <Words>150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CHALLENGE</vt:lpstr>
      <vt:lpstr>Lessons Learned</vt:lpstr>
      <vt:lpstr>Lesson - Seminar # 1</vt:lpstr>
      <vt:lpstr>Lesson - Seminar #2</vt:lpstr>
      <vt:lpstr>Lessons Learned</vt:lpstr>
    </vt:vector>
  </TitlesOfParts>
  <Company>BASD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</dc:title>
  <dc:creator>bguenther</dc:creator>
  <cp:lastModifiedBy>bguenther</cp:lastModifiedBy>
  <cp:revision>3</cp:revision>
  <dcterms:created xsi:type="dcterms:W3CDTF">2009-10-19T14:22:03Z</dcterms:created>
  <dcterms:modified xsi:type="dcterms:W3CDTF">2009-10-22T17:17:32Z</dcterms:modified>
</cp:coreProperties>
</file>